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4" r:id="rId17"/>
    <p:sldId id="285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279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2FA0-E2C7-435D-8D11-745F45A6711B}" type="datetimeFigureOut">
              <a:rPr lang="pl-PL" smtClean="0"/>
              <a:pPr/>
              <a:t>2015-09-16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730-D838-4682-9B5B-7FA6B0E222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2FA0-E2C7-435D-8D11-745F45A6711B}" type="datetimeFigureOut">
              <a:rPr lang="pl-PL" smtClean="0"/>
              <a:pPr/>
              <a:t>2015-09-16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730-D838-4682-9B5B-7FA6B0E222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2FA0-E2C7-435D-8D11-745F45A6711B}" type="datetimeFigureOut">
              <a:rPr lang="pl-PL" smtClean="0"/>
              <a:pPr/>
              <a:t>2015-09-16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730-D838-4682-9B5B-7FA6B0E222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2FA0-E2C7-435D-8D11-745F45A6711B}" type="datetimeFigureOut">
              <a:rPr lang="pl-PL" smtClean="0"/>
              <a:pPr/>
              <a:t>2015-09-16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730-D838-4682-9B5B-7FA6B0E222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2FA0-E2C7-435D-8D11-745F45A6711B}" type="datetimeFigureOut">
              <a:rPr lang="pl-PL" smtClean="0"/>
              <a:pPr/>
              <a:t>2015-09-16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730-D838-4682-9B5B-7FA6B0E222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2FA0-E2C7-435D-8D11-745F45A6711B}" type="datetimeFigureOut">
              <a:rPr lang="pl-PL" smtClean="0"/>
              <a:pPr/>
              <a:t>2015-09-16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730-D838-4682-9B5B-7FA6B0E222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2FA0-E2C7-435D-8D11-745F45A6711B}" type="datetimeFigureOut">
              <a:rPr lang="pl-PL" smtClean="0"/>
              <a:pPr/>
              <a:t>2015-09-16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730-D838-4682-9B5B-7FA6B0E222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2FA0-E2C7-435D-8D11-745F45A6711B}" type="datetimeFigureOut">
              <a:rPr lang="pl-PL" smtClean="0"/>
              <a:pPr/>
              <a:t>2015-09-16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730-D838-4682-9B5B-7FA6B0E222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2FA0-E2C7-435D-8D11-745F45A6711B}" type="datetimeFigureOut">
              <a:rPr lang="pl-PL" smtClean="0"/>
              <a:pPr/>
              <a:t>2015-09-16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730-D838-4682-9B5B-7FA6B0E222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2FA0-E2C7-435D-8D11-745F45A6711B}" type="datetimeFigureOut">
              <a:rPr lang="pl-PL" smtClean="0"/>
              <a:pPr/>
              <a:t>2015-09-16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730-D838-4682-9B5B-7FA6B0E222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2FA0-E2C7-435D-8D11-745F45A6711B}" type="datetimeFigureOut">
              <a:rPr lang="pl-PL" smtClean="0"/>
              <a:pPr/>
              <a:t>2015-09-16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730-D838-4682-9B5B-7FA6B0E222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E2FA0-E2C7-435D-8D11-745F45A6711B}" type="datetimeFigureOut">
              <a:rPr lang="pl-PL" smtClean="0"/>
              <a:pPr/>
              <a:t>2015-09-16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AA730-D838-4682-9B5B-7FA6B0E2227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audio" Target="file:///C:\Users\Adam\Documents\KARAOKE%20-%20Maria%20Koterbska%20-%20Serduszko%20puka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Obraz 10" descr="Ram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96536" cy="710140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4574032" y="105273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55576" y="1916832"/>
            <a:ext cx="14977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dirty="0" smtClean="0"/>
              <a:t>AKTYWNIE I ZDROWO </a:t>
            </a:r>
            <a:endParaRPr lang="pl-PL" sz="6600" dirty="0"/>
          </a:p>
        </p:txBody>
      </p:sp>
      <p:pic>
        <p:nvPicPr>
          <p:cNvPr id="8" name="KARAOKE - Maria Koterbska - Serduszko pu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1520" y="620688"/>
            <a:ext cx="304800" cy="304800"/>
          </a:xfrm>
          <a:prstGeom prst="rect">
            <a:avLst/>
          </a:prstGeom>
        </p:spPr>
      </p:pic>
      <p:pic>
        <p:nvPicPr>
          <p:cNvPr id="9" name="~PP1586.WAV">
            <a:hlinkClick r:id="" action="ppaction://media"/>
          </p:cNvPr>
          <p:cNvPicPr>
            <a:picLocks noRot="1" noChangeAspect="1"/>
          </p:cNvPicPr>
          <p:nvPr>
            <a:wavAudioFile r:embed="rId2" name="~PP1586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4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Obraz 10" descr="Ram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10140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99592" y="1052736"/>
            <a:ext cx="7315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/>
              <a:t>ODDYCHAJ PRAWIDŁOWO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971600" y="3645024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Głębokie oddychanie przeponą łagodzi stres, uczucie bólu, dodaje energii. 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http://img.eskk.pl/images/118153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573016"/>
            <a:ext cx="4286250" cy="2619375"/>
          </a:xfrm>
          <a:prstGeom prst="rect">
            <a:avLst/>
          </a:prstGeom>
          <a:noFill/>
        </p:spPr>
      </p:pic>
    </p:spTree>
  </p:cSld>
  <p:clrMapOvr>
    <a:masterClrMapping/>
  </p:clrMapOvr>
  <p:transition advTm="989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Obraz 10" descr="Ram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10140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966114" y="1052736"/>
            <a:ext cx="731841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Gdy chcesz czuć się</a:t>
            </a:r>
          </a:p>
          <a:p>
            <a:pPr algn="ctr"/>
            <a:r>
              <a:rPr lang="pl-P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ekko, zdrowo, </a:t>
            </a: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oddychaj prawidłowo !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573016"/>
            <a:ext cx="3791939" cy="24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828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Obraz 10" descr="Ram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10140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971600" y="1124744"/>
            <a:ext cx="7243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/>
              <a:t>ZRELAKSUJ SIĘ </a:t>
            </a:r>
            <a:endParaRPr lang="pl-PL" sz="7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214414" y="2571744"/>
            <a:ext cx="2448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Ciągły pośpiech, nadmiar obowiązków, zgiełk, prowadzą do napięć </a:t>
            </a:r>
          </a:p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niepokoju. </a:t>
            </a:r>
          </a:p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 nadmiernie obciąża serce. 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021266"/>
            <a:ext cx="4824536" cy="321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984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Obraz 10" descr="Ram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10140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115616" y="764704"/>
            <a:ext cx="572118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Biegaj po łące, </a:t>
            </a:r>
          </a:p>
          <a:p>
            <a:pPr algn="ctr"/>
            <a:r>
              <a:rPr lang="pl-P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paceruj po lesie, </a:t>
            </a:r>
          </a:p>
          <a:p>
            <a:pPr algn="ctr"/>
            <a:r>
              <a:rPr lang="pl-P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woje serduszko </a:t>
            </a:r>
          </a:p>
          <a:p>
            <a:pPr algn="ctr"/>
            <a:r>
              <a:rPr lang="pl-P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</a:t>
            </a:r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apomni o stresie !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005064"/>
            <a:ext cx="4464496" cy="24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156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Obraz 10" descr="Ram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10140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27584" y="692696"/>
            <a:ext cx="6336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 smtClean="0"/>
              <a:t>MYŚL POZYTYWNIE, ŚMIEJ SIĘ </a:t>
            </a:r>
            <a:endParaRPr lang="pl-PL" sz="72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84984"/>
            <a:ext cx="37052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1043608" y="4005064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Śmiech jest skutecznym sposobem na wzmocnienie systemu odpornościowego  człowieka.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187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Obraz 10" descr="Ram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10140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899592" y="692696"/>
            <a:ext cx="742119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Gdy chcesz zdrowe mieć </a:t>
            </a:r>
          </a:p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serduszko, </a:t>
            </a:r>
          </a:p>
          <a:p>
            <a:pPr algn="ctr"/>
            <a:r>
              <a:rPr lang="pl-P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ś</a:t>
            </a:r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miej się więcej,</a:t>
            </a:r>
          </a:p>
          <a:p>
            <a:pPr algn="ctr"/>
            <a:r>
              <a:rPr lang="pl-P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oja duszko !</a:t>
            </a:r>
          </a:p>
        </p:txBody>
      </p:sp>
      <p:pic>
        <p:nvPicPr>
          <p:cNvPr id="30722" name="Picture 2" descr="Znalezione obrazy dla zapytania śmie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149080"/>
            <a:ext cx="3195439" cy="2126420"/>
          </a:xfrm>
          <a:prstGeom prst="rect">
            <a:avLst/>
          </a:prstGeom>
          <a:noFill/>
        </p:spPr>
      </p:pic>
    </p:spTree>
  </p:cSld>
  <p:clrMapOvr>
    <a:masterClrMapping/>
  </p:clrMapOvr>
  <p:transition advTm="10093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am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10140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0" y="764704"/>
            <a:ext cx="9577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 smtClean="0"/>
              <a:t>KOMPUTERA I TELEFONU UŻYWAJ ROZSĄDNIE</a:t>
            </a:r>
            <a:endParaRPr lang="pl-PL" sz="5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971600" y="2996952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Ceń swój czas,  świat wirtualny zastąp realnym. Na spacer nie zabieraj telefonu, niech nie zaprząta twoich myśli.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84984"/>
            <a:ext cx="3440511" cy="287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187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am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101408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187624" y="836712"/>
            <a:ext cx="6595202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Komputera, telefonu</a:t>
            </a:r>
          </a:p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</a:t>
            </a:r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żywaj bezpiecznie.</a:t>
            </a:r>
          </a:p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Znajdź czas na relaks, </a:t>
            </a:r>
          </a:p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oniecznie !</a:t>
            </a:r>
          </a:p>
          <a:p>
            <a:pPr algn="ctr"/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149080"/>
            <a:ext cx="314454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47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Obraz 10" descr="Ram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10140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99592" y="908720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 smtClean="0"/>
              <a:t>ŚPIJ SPOKOJNIE </a:t>
            </a:r>
            <a:endParaRPr lang="pl-PL" sz="7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971600" y="2276872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Spokojny, długi sen rozjaśnia i porządkuje myśli, regeneruje organizm, obniża ciśnienie krwi, podnosi odporność.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501008"/>
            <a:ext cx="4641874" cy="290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234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Obraz 10" descr="Ram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10140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050821" y="692696"/>
            <a:ext cx="460703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Śpij spokojnie </a:t>
            </a:r>
          </a:p>
          <a:p>
            <a:pPr algn="ctr"/>
            <a:r>
              <a:rPr lang="pl-P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bezpiecznie – </a:t>
            </a: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– 8 godzin,</a:t>
            </a: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koniecznie !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770" name="AutoShape 2" descr="Znalezione obrazy dla zapytania s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7072"/>
            <a:ext cx="3161206" cy="210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14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Obraz 10" descr="Ram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96536" cy="710140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827584" y="764704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Według badań </a:t>
            </a:r>
            <a:r>
              <a:rPr lang="pl-PL" sz="2400" b="1" dirty="0" smtClean="0"/>
              <a:t>Narodowego Instytutu Zdrowia Publicznego</a:t>
            </a:r>
            <a:r>
              <a:rPr lang="pl-PL" sz="2400" dirty="0" smtClean="0"/>
              <a:t>,  w Polsce choroby układu krążenia są zdecydowanie największym zagrożeniem życia. </a:t>
            </a: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851920" y="4005064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Ocenia się, że choroby układu krążenia przyczyniają się do 23% straty potencjalnych lat życia wśród mężczyzn i do 19% wśród kobiet. </a:t>
            </a:r>
            <a:endParaRPr lang="pl-PL" sz="2400" dirty="0"/>
          </a:p>
        </p:txBody>
      </p:sp>
      <p:pic>
        <p:nvPicPr>
          <p:cNvPr id="8" name="~PP3318.WAV">
            <a:hlinkClick r:id="" action="ppaction://media"/>
          </p:cNvPr>
          <p:cNvPicPr>
            <a:picLocks noRot="1" noChangeAspect="1"/>
          </p:cNvPicPr>
          <p:nvPr>
            <a:wavAudioFile r:embed="rId1" name="~PP331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3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Obraz 10" descr="Ram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10140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971600" y="980728"/>
            <a:ext cx="7029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/>
              <a:t>Hartuj ciało</a:t>
            </a:r>
            <a:endParaRPr lang="pl-PL" sz="7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99592" y="2564904"/>
            <a:ext cx="3096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Hartowanie  sprzyja zachowaniu prawidłowej odporności organizmu. Serce potrzebuje tlenu, dobrze jest spać przy otwartym oknie, często wietrzyć pomieszczenia.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12976"/>
            <a:ext cx="3504538" cy="287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171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Obraz 10" descr="Ram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10140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755576" y="836712"/>
            <a:ext cx="77301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Żeby ciało zahartować, </a:t>
            </a:r>
          </a:p>
          <a:p>
            <a:pPr algn="ctr"/>
            <a:r>
              <a:rPr lang="pl-PL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usisz boso spacerować !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4818" name="Picture 2" descr="Znalezione obrazy dla zapytania bosa stopa w traw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84984"/>
            <a:ext cx="3996441" cy="2664296"/>
          </a:xfrm>
          <a:prstGeom prst="rect">
            <a:avLst/>
          </a:prstGeom>
          <a:noFill/>
        </p:spPr>
      </p:pic>
    </p:spTree>
  </p:cSld>
  <p:clrMapOvr>
    <a:masterClrMapping/>
  </p:clrMapOvr>
  <p:transition advTm="10109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Obraz 10" descr="Ram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10140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971600" y="1124744"/>
            <a:ext cx="717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/>
              <a:t>JEDZ MNIEJ</a:t>
            </a:r>
            <a:endParaRPr lang="pl-PL" sz="7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971600" y="2564904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profilaktyce chorób serca niezwykle ważne jest prawidłowe odżywianie, szczególnie zapobieganie otyłości. 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 descr="Znalezione obrazy dla zapytania prawidłowe odżywian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429000"/>
            <a:ext cx="3989218" cy="2688704"/>
          </a:xfrm>
          <a:prstGeom prst="rect">
            <a:avLst/>
          </a:prstGeom>
          <a:noFill/>
        </p:spPr>
      </p:pic>
    </p:spTree>
  </p:cSld>
  <p:clrMapOvr>
    <a:masterClrMapping/>
  </p:clrMapOvr>
  <p:transition advTm="10156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Obraz 10" descr="Ram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10140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971600" y="764704"/>
            <a:ext cx="724897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Chipsy trują Cię powoli, </a:t>
            </a:r>
          </a:p>
          <a:p>
            <a:pPr algn="ctr"/>
            <a:r>
              <a:rPr lang="pl-P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</a:t>
            </a:r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jedz marchewkę – </a:t>
            </a:r>
          </a:p>
          <a:p>
            <a:pPr algn="ctr"/>
            <a:r>
              <a:rPr lang="pl-P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nie boli !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356992"/>
            <a:ext cx="4248472" cy="279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93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Obraz 10" descr="Ram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10140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27584" y="980728"/>
            <a:ext cx="7316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/>
              <a:t>BADAJ SIĘ</a:t>
            </a:r>
            <a:endParaRPr lang="pl-PL" sz="7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214414" y="2571744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Regularne badania profilaktyczne pozwalają uniknąć wielu chorób układu krążenia. 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0" name="AutoShape 2" descr="Znalezione obrazy dla zapytania ek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81128"/>
            <a:ext cx="792088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14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Obraz 10" descr="Ram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10140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907704" y="980728"/>
            <a:ext cx="526766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Echo serca, </a:t>
            </a:r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EKG,</a:t>
            </a:r>
          </a:p>
          <a:p>
            <a:pPr algn="ctr"/>
            <a:r>
              <a:rPr lang="pl-P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 być zdrowym, </a:t>
            </a:r>
          </a:p>
          <a:p>
            <a:pPr algn="ctr"/>
            <a:r>
              <a:rPr lang="pl-P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adaj się !</a:t>
            </a:r>
          </a:p>
        </p:txBody>
      </p:sp>
      <p:pic>
        <p:nvPicPr>
          <p:cNvPr id="38914" name="Picture 2" descr="Znalezione obrazy dla zapytania zdrowe ser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73016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ransition advTm="10109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Obraz 10" descr="Ram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101408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511282" y="1556792"/>
            <a:ext cx="6157062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Warzyw dużo, tłuszczu mało, </a:t>
            </a:r>
          </a:p>
          <a:p>
            <a:pPr algn="ctr"/>
            <a:r>
              <a:rPr lang="pl-P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ś</a:t>
            </a:r>
            <a:r>
              <a:rPr lang="pl-PL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miej się dużo, hartuj ciało,</a:t>
            </a:r>
          </a:p>
          <a:p>
            <a:pPr algn="ctr"/>
            <a:r>
              <a:rPr lang="pl-P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</a:t>
            </a:r>
            <a:r>
              <a:rPr lang="pl-P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kreśl alkohol, papierosy,</a:t>
            </a:r>
          </a:p>
          <a:p>
            <a:pPr algn="ctr"/>
            <a:r>
              <a:rPr lang="pl-P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</a:t>
            </a:r>
            <a:r>
              <a:rPr lang="pl-PL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iech ci wiatr rozwiewa włosy.</a:t>
            </a:r>
          </a:p>
          <a:p>
            <a:pPr algn="ctr"/>
            <a:r>
              <a:rPr lang="pl-P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Ciesz się życiem, sercem zdrowym, </a:t>
            </a:r>
            <a:endParaRPr lang="pl-PL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pl-P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</a:t>
            </a:r>
            <a:r>
              <a:rPr lang="pl-PL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rajobrazem kolorowym,</a:t>
            </a:r>
          </a:p>
          <a:p>
            <a:pPr algn="ctr"/>
            <a:r>
              <a:rPr lang="pl-P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</a:t>
            </a:r>
            <a:r>
              <a:rPr lang="pl-P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dy wokoło w pełnej krasie,</a:t>
            </a:r>
          </a:p>
          <a:p>
            <a:pPr algn="ctr"/>
            <a:r>
              <a:rPr lang="pl-P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</a:t>
            </a:r>
            <a:r>
              <a:rPr lang="pl-PL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adbużańskie masz Podlasie !</a:t>
            </a:r>
            <a:endParaRPr lang="pl-P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9938" name="AutoShape 2" descr="Znalezione obrazy dla zapytania małe ser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ransition advTm="15256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am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396536" cy="6857999"/>
          </a:xfrm>
          <a:prstGeom prst="rect">
            <a:avLst/>
          </a:prstGeom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789040"/>
            <a:ext cx="46958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827584" y="5517232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Prezentację wykonała Emilia Kłoczko</a:t>
            </a:r>
            <a:endParaRPr lang="pl-PL" sz="2400" dirty="0"/>
          </a:p>
        </p:txBody>
      </p:sp>
    </p:spTree>
  </p:cSld>
  <p:clrMapOvr>
    <a:masterClrMapping/>
  </p:clrMapOvr>
  <p:transition advTm="7129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Obraz 10" descr="Ram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10140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043608" y="1052736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Światowa Organizacja Zdrowia wskazała najistotniejsze czynniki ryzyka w przypadku chorób układu krążenia. </a:t>
            </a: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259632" y="357301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1187624" y="4149080"/>
            <a:ext cx="6821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Większość z nich można ograniczyć</a:t>
            </a:r>
          </a:p>
          <a:p>
            <a:pPr algn="ctr"/>
            <a:r>
              <a:rPr lang="pl-PL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lub całkowicie wyeliminować !</a:t>
            </a:r>
            <a:endParaRPr lang="pl-PL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10093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Obraz 10" descr="Ram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10140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971600" y="1052736"/>
            <a:ext cx="7100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/>
              <a:t>NIE PAL </a:t>
            </a:r>
            <a:endParaRPr lang="pl-PL" sz="7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11560" y="2564904"/>
            <a:ext cx="6032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Każdy papieros skraca życie o 5 minut. </a:t>
            </a:r>
          </a:p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Paczka papierosów to już półtorej godziny … </a:t>
            </a:r>
          </a:p>
          <a:p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56992"/>
            <a:ext cx="3617517" cy="296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186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Obraz 10" descr="Ram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10140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267744" y="1268760"/>
            <a:ext cx="47584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Każdy papieros </a:t>
            </a:r>
          </a:p>
          <a:p>
            <a:pPr algn="ctr"/>
            <a:r>
              <a:rPr lang="pl-P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morderca </a:t>
            </a: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Twojego serca !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077072"/>
            <a:ext cx="4398726" cy="214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861048"/>
            <a:ext cx="4490070" cy="254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14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Obraz 10" descr="Ram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10140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55576" y="764704"/>
            <a:ext cx="76740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/>
              <a:t>OGRANICZ</a:t>
            </a:r>
          </a:p>
          <a:p>
            <a:pPr algn="ctr"/>
            <a:r>
              <a:rPr lang="pl-PL" sz="7200" dirty="0" smtClean="0"/>
              <a:t>ALKOHOL </a:t>
            </a:r>
            <a:endParaRPr lang="pl-PL" sz="7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899592" y="3212976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Nadmierne spożywanie alkoholu niszczy organizm. Ciśnienie krwi rośnie,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erce musi pracować intensywniej… 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http://wylecz.to/repository/files/zdjecia/Zdjecia_artykuly/Uklad_krazenia/thumb/290xX_alkohol_a_choroby_serca_i_naczyn..jp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EAE0"/>
              </a:clrFrom>
              <a:clrTo>
                <a:srgbClr val="F1EA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429000"/>
            <a:ext cx="3202805" cy="2617466"/>
          </a:xfrm>
          <a:prstGeom prst="rect">
            <a:avLst/>
          </a:prstGeom>
          <a:noFill/>
        </p:spPr>
      </p:pic>
    </p:spTree>
  </p:cSld>
  <p:clrMapOvr>
    <a:masterClrMapping/>
  </p:clrMapOvr>
  <p:transition advTm="10062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Obraz 10" descr="Ram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10140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000100" y="1214422"/>
            <a:ext cx="494026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Czy to w puszce,</a:t>
            </a:r>
          </a:p>
          <a:p>
            <a:pPr algn="ctr"/>
            <a:r>
              <a:rPr lang="pl-P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zy w butelce, </a:t>
            </a:r>
          </a:p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</a:t>
            </a:r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lkohol niszczy </a:t>
            </a: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Twoje</a:t>
            </a:r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serce !</a:t>
            </a:r>
            <a:endParaRPr lang="pl-PL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852936"/>
            <a:ext cx="286560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187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Obraz 10" descr="Ram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10140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27584" y="980728"/>
            <a:ext cx="7387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/>
              <a:t>RUSZAJ SIĘ </a:t>
            </a: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500166" y="2500306"/>
            <a:ext cx="2952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Aktywność fizyczna udoskonala ciało, opóźnia starzenie </a:t>
            </a:r>
          </a:p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poprawia nastrój.  Zmniejsza też ryzyko występowania chorób układu krążenia.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564904"/>
            <a:ext cx="3577381" cy="356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78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Obraz 10" descr="Ram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10140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043608" y="836712"/>
            <a:ext cx="499021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Czy to w dresie, </a:t>
            </a:r>
          </a:p>
          <a:p>
            <a:pPr algn="ctr"/>
            <a:r>
              <a:rPr lang="pl-P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zy w sweterku, </a:t>
            </a:r>
          </a:p>
          <a:p>
            <a:pPr algn="ctr"/>
            <a:r>
              <a:rPr lang="pl-P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ś</a:t>
            </a:r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migaj dużo </a:t>
            </a:r>
          </a:p>
          <a:p>
            <a:pPr algn="ctr"/>
            <a:r>
              <a:rPr lang="pl-P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rowerku ! 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7653" y="4005064"/>
            <a:ext cx="3048763" cy="227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311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456</Words>
  <Application>Microsoft Office PowerPoint</Application>
  <PresentationFormat>Pokaz na ekranie (4:3)</PresentationFormat>
  <Paragraphs>80</Paragraphs>
  <Slides>27</Slides>
  <Notes>0</Notes>
  <HiddenSlides>0</HiddenSlides>
  <MMClips>3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Adam</dc:creator>
  <cp:lastModifiedBy>Adam</cp:lastModifiedBy>
  <cp:revision>42</cp:revision>
  <dcterms:created xsi:type="dcterms:W3CDTF">2015-09-15T15:10:56Z</dcterms:created>
  <dcterms:modified xsi:type="dcterms:W3CDTF">2015-09-16T19:21:07Z</dcterms:modified>
</cp:coreProperties>
</file>